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5A6E5-4BEA-4BB0-B29B-2B5C2D0BA818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F9F43-2338-4887-8DB9-FDC002AE46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Движение и учет обучающихся, несовершеннолетних граждан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Заместитель начальника по УМР</a:t>
            </a:r>
          </a:p>
          <a:p>
            <a:r>
              <a:rPr lang="ru-RU" dirty="0" smtClean="0"/>
              <a:t>Егорова В.В.</a:t>
            </a:r>
          </a:p>
          <a:p>
            <a:r>
              <a:rPr lang="ru-RU" dirty="0" smtClean="0"/>
              <a:t>февраль 2021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Миграция и частые переезды семей с несовершеннолетними детьми</a:t>
            </a:r>
          </a:p>
          <a:p>
            <a:r>
              <a:rPr lang="ru-RU" dirty="0" smtClean="0"/>
              <a:t>В пределах района детей отчисляют из одной образовательной организации – в другую не зачисляют или зачисляют не сразу </a:t>
            </a:r>
          </a:p>
          <a:p>
            <a:r>
              <a:rPr lang="ru-RU" dirty="0" smtClean="0"/>
              <a:t>Семья выезжает за пределы района без отчисления из образовательной организации (не забирают личное дело!)</a:t>
            </a:r>
          </a:p>
          <a:p>
            <a:r>
              <a:rPr lang="ru-RU" dirty="0" smtClean="0"/>
              <a:t>Родители переходят на семейное образования без уведомления отдела образования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школам: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1) завести журнал учета движения учащихся (единая форма по району)</a:t>
            </a:r>
          </a:p>
          <a:p>
            <a:pPr>
              <a:buNone/>
            </a:pPr>
            <a:r>
              <a:rPr lang="ru-RU" dirty="0" smtClean="0"/>
              <a:t>2) Организовать оперативное заполнение отчета «Д-12» в </a:t>
            </a:r>
            <a:r>
              <a:rPr lang="ru-RU" dirty="0" err="1" smtClean="0"/>
              <a:t>онлайн-формате</a:t>
            </a:r>
            <a:r>
              <a:rPr lang="ru-RU" dirty="0" smtClean="0"/>
              <a:t>; обеспечить прикрепление </a:t>
            </a:r>
            <a:r>
              <a:rPr lang="ru-RU" dirty="0" err="1" smtClean="0"/>
              <a:t>скан-документов</a:t>
            </a:r>
            <a:r>
              <a:rPr lang="ru-RU" dirty="0" smtClean="0"/>
              <a:t> при отчислении обучающихся; обеспечить хранение заявления об отчислении и копии уведомления о дальнейшем обучении в архиве образовательной организации</a:t>
            </a:r>
          </a:p>
          <a:p>
            <a:pPr>
              <a:buNone/>
            </a:pPr>
            <a:r>
              <a:rPr lang="ru-RU" dirty="0" smtClean="0"/>
              <a:t>3) При отчислении письменно уведомлять о необходимости при переходе на семейное обучение информировать отдел образования по месту жительства (форму направлю)</a:t>
            </a:r>
          </a:p>
          <a:p>
            <a:pPr>
              <a:buNone/>
            </a:pPr>
            <a:r>
              <a:rPr lang="ru-RU" dirty="0" smtClean="0"/>
              <a:t>4) В случае отчисления и не получения уведомления в письменном виде сообщать в отдел образования (</a:t>
            </a:r>
            <a:r>
              <a:rPr lang="ru-RU" dirty="0" err="1" smtClean="0"/>
              <a:t>напр.Билярская</a:t>
            </a:r>
            <a:r>
              <a:rPr lang="ru-RU" dirty="0" smtClean="0"/>
              <a:t> СОШ и </a:t>
            </a:r>
            <a:r>
              <a:rPr lang="ru-RU" dirty="0" err="1" smtClean="0"/>
              <a:t>Куркульская</a:t>
            </a:r>
            <a:r>
              <a:rPr lang="ru-RU" dirty="0" smtClean="0"/>
              <a:t> СОШ)</a:t>
            </a:r>
          </a:p>
          <a:p>
            <a:pPr>
              <a:buNone/>
            </a:pPr>
            <a:r>
              <a:rPr lang="ru-RU" dirty="0" smtClean="0"/>
              <a:t>5) В случае, когда отчисляются, но не снимаются с постоянной регистрации по месту жительства – запрашивать сведения, подтверждающие факт </a:t>
            </a:r>
            <a:r>
              <a:rPr lang="ru-RU" dirty="0" err="1" smtClean="0"/>
              <a:t>непроживания</a:t>
            </a:r>
            <a:r>
              <a:rPr lang="ru-RU" dirty="0" smtClean="0"/>
              <a:t> в ОМС.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Российской Федерации от 25.06.1993 г. № 5242-1 (ред.от 08.12.2020) «О праве граждан РФ на свободу передвижения, выбор места пребывания и жительства в пределах РФ»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u="sng" dirty="0" smtClean="0"/>
              <a:t>Место пребывания </a:t>
            </a:r>
            <a:r>
              <a:rPr lang="ru-RU" sz="2000" dirty="0" smtClean="0"/>
              <a:t>- гостиница</a:t>
            </a:r>
            <a:r>
              <a:rPr lang="ru-RU" sz="2000" dirty="0"/>
              <a:t>, санаторий, дом отдыха, пансионат, кемпинг, туристская база, медицинская организация или другое подобное учреждение, учреждение уголовно-исполнительной системы, исполняющее наказания в виде лишения свободы или принудительных работ, либо не являющееся местом жительства гражданина Российской Федерации жилое помещение, в которых он проживает </a:t>
            </a:r>
            <a:r>
              <a:rPr lang="ru-RU" sz="2000" dirty="0" smtClean="0"/>
              <a:t>временно.</a:t>
            </a:r>
          </a:p>
          <a:p>
            <a:r>
              <a:rPr lang="ru-RU" sz="2000" u="sng" dirty="0" smtClean="0"/>
              <a:t>Место </a:t>
            </a:r>
            <a:r>
              <a:rPr lang="ru-RU" sz="2000" u="sng" dirty="0"/>
              <a:t>жительства </a:t>
            </a:r>
            <a:r>
              <a:rPr lang="ru-RU" sz="2000" dirty="0"/>
              <a:t>- жилой дом, квартира, комната, жилое помещение специализированного жилищного фонда либо иное жилое помещение, в которых гражданин постоянно или преимущественно проживает в качестве собственника, по договору найма (поднайма), договору найма специализированного жилого помещения либо на иных основаниях, предусмотренных законодательством Российской Федерации, и в которых он </a:t>
            </a:r>
            <a:r>
              <a:rPr lang="ru-RU" sz="2000" u="sng" dirty="0">
                <a:solidFill>
                  <a:srgbClr val="FF0000"/>
                </a:solidFill>
              </a:rPr>
              <a:t>зарегистрирован</a:t>
            </a:r>
            <a:r>
              <a:rPr lang="ru-RU" sz="2000" dirty="0"/>
              <a:t> по месту жительства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Регистрация – фиксация сведения в установленном порядке (документ)</a:t>
            </a:r>
            <a:r>
              <a:rPr lang="ru-RU" sz="2000" dirty="0"/>
              <a:t>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Поручения: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Предоставить </a:t>
            </a:r>
            <a:r>
              <a:rPr lang="ru-RU" dirty="0" err="1" smtClean="0"/>
              <a:t>Мохтарову</a:t>
            </a:r>
            <a:r>
              <a:rPr lang="ru-RU" dirty="0" smtClean="0"/>
              <a:t> Р.Р. копию приказа об ответственном лице за учет и движение учащихся, за заполнение отчета «Д-12» Срок – до 20.02.2021.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Мохтарову</a:t>
            </a:r>
            <a:r>
              <a:rPr lang="ru-RU" dirty="0" smtClean="0"/>
              <a:t> Р.Р. скан приказов поместить в папки, на основании приказов открыть доступ к отчету. Срок-до 26.02.2021.</a:t>
            </a:r>
          </a:p>
          <a:p>
            <a:pPr marL="514350" indent="-514350">
              <a:buAutoNum type="arabicParenR"/>
            </a:pPr>
            <a:r>
              <a:rPr lang="ru-RU" dirty="0" smtClean="0"/>
              <a:t>Ответственным лицам заполнить отчет (01.09.2020-01.03.2021), прикрепить </a:t>
            </a:r>
            <a:r>
              <a:rPr lang="ru-RU" dirty="0" err="1" smtClean="0"/>
              <a:t>скан-документы</a:t>
            </a:r>
            <a:r>
              <a:rPr lang="ru-RU" dirty="0" smtClean="0"/>
              <a:t>. Срок – до 05.03.2021</a:t>
            </a:r>
          </a:p>
          <a:p>
            <a:pPr marL="514350" indent="-514350">
              <a:buAutoNum type="arabicParenR"/>
            </a:pPr>
            <a:r>
              <a:rPr lang="ru-RU" dirty="0" smtClean="0"/>
              <a:t>Школам:</a:t>
            </a:r>
          </a:p>
          <a:p>
            <a:pPr marL="514350" indent="-514350">
              <a:buNone/>
            </a:pPr>
            <a:r>
              <a:rPr lang="ru-RU" dirty="0" smtClean="0"/>
              <a:t>4.1.) завести журнал учета движения учащихся. Срок – до 01.03.2021</a:t>
            </a:r>
          </a:p>
          <a:p>
            <a:pPr marL="514350" indent="-514350">
              <a:buNone/>
            </a:pPr>
            <a:r>
              <a:rPr lang="ru-RU" dirty="0" smtClean="0"/>
              <a:t>4.2) принять в работу уведомление родителей (</a:t>
            </a:r>
            <a:r>
              <a:rPr lang="ru-RU" dirty="0" err="1" smtClean="0"/>
              <a:t>закон.пред-ей</a:t>
            </a:r>
            <a:r>
              <a:rPr lang="ru-RU" dirty="0" smtClean="0"/>
              <a:t>) при отчислении детей. Срок – постоянно. 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443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Движение и учет обучающихся, несовершеннолетних граждан</vt:lpstr>
      <vt:lpstr>Проблемы:</vt:lpstr>
      <vt:lpstr>Рекомендации школам:</vt:lpstr>
      <vt:lpstr>Закон Российской Федерации от 25.06.1993 г. № 5242-1 (ред.от 08.12.2020) «О праве граждан РФ на свободу передвижения, выбор места пребывания и жительства в пределах РФ»</vt:lpstr>
      <vt:lpstr>Поручения: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Движение и учет обучающихся, несовершеннолетних граждан</dc:title>
  <dc:creator>роо</dc:creator>
  <cp:lastModifiedBy>роо</cp:lastModifiedBy>
  <cp:revision>4</cp:revision>
  <dcterms:created xsi:type="dcterms:W3CDTF">2021-02-18T09:28:14Z</dcterms:created>
  <dcterms:modified xsi:type="dcterms:W3CDTF">2021-02-18T10:21:53Z</dcterms:modified>
</cp:coreProperties>
</file>